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4" r:id="rId7"/>
    <p:sldId id="261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2F2"/>
    <a:srgbClr val="AE76D8"/>
    <a:srgbClr val="381850"/>
    <a:srgbClr val="C39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242" autoAdjust="0"/>
  </p:normalViewPr>
  <p:slideViewPr>
    <p:cSldViewPr snapToGrid="0">
      <p:cViewPr>
        <p:scale>
          <a:sx n="66" d="100"/>
          <a:sy n="66" d="100"/>
        </p:scale>
        <p:origin x="1800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15E4-8F5B-F731-0AE9-2F2CFD7BE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593AD-9BE1-985E-AA3A-A60043967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5699-FFD0-8FE6-582E-A60ADD028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6642D-A60B-0E38-9AF4-9B2C1184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40C0-6377-1BA1-0C02-5F049CD0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322A-3938-0081-47EB-8ADA348F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84ADD-BC72-E1D3-9983-D8FBF8EB3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8FFF-5735-9661-5F8B-878DEA17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36F71-4F6F-E7D1-3836-C5A5D977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263A-BED3-C355-CAFC-2627E5A0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1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A22AD-4961-CD3E-4A17-EB5820003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DA6E2-943C-8825-57AA-F5625556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780A4-5641-2F64-13A4-1BFC33C2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42D2A-5A34-5870-F014-09B2850C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4E870-1E35-DE5A-FFA5-7BBC63E3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48E8-3D78-844A-4CF2-EE2A3861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A4AC-8545-5FB6-A643-12393472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C748-64C1-80A2-90BD-65E9564A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633ED-6D27-AB13-744A-04FDB2EA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D2444-6263-579B-3070-8DC22509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0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2BB0-3310-E18A-CAB6-0C44A2E7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45BE6-CD69-A783-5358-814515B8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73045-1B10-B8AD-34D4-C94D0B07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24A43-67D1-F81E-D460-74A20373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F410-877E-646F-2268-EDA595E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E35E-95A3-B19B-FF26-3BD68ACE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BAFA-8ABB-5F35-D4AA-2CC368F72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E368F-44D9-E8C8-3D59-75A357BEC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B116B-4725-AEC7-0875-9F2D0D1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6CCB0-28C9-FAF2-C431-E4845F02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A9EFF-D4CC-2BDD-DE44-5E438E2F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2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DD4F-4707-89B6-6EC8-923B26E2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B2879-6315-3071-08F2-DFA7ED076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7C1EE-3FA6-40FB-1D76-57756B118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B04A7-F23E-C2F4-AD7D-6F8D9CA9D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C3AA6-16A0-FEBE-7EF4-4A7556EDB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FC1AE-983F-2D52-7D06-7CAA7A03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0A587-4192-3D82-3DF5-81D9BBF8A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9AD84-0F7C-1222-B087-D430EE95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1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7767-DF84-2261-7700-07315721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315A5-CBBC-3C19-FABC-60B87163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34B55-CBA2-11DF-871E-519D77E1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18D34-C4DA-0C0E-C12A-46B503A5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5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2B2D8-FB98-BC30-A78C-BEDBBAB1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63891-241C-05A6-F282-4C9127B1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4B121-F1FF-8A53-0DDA-00660193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4D08-F6CC-2133-070B-2A55F8BC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CA80-FD17-9CBD-7844-CF4B6BE97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56EEB-E229-C5F1-A280-032A2F06D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18536-46C3-DE8A-C5E9-AF27F47E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C6645-3614-D1A2-0177-173F1EE7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68AA2-1C01-80A5-F2BA-B0F1552C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5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CEA3-68DF-E1E4-AEC2-DF005A3B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D16F7-A01B-BF32-832D-032D1004D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408A1-3DF0-8406-7A25-D0BCACF23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85B79-4317-0CD7-0D01-FF4712C3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58862-8843-813C-3296-65F2F0DF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10510-ECAD-5359-AC87-017A66B2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4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B5536-E629-9017-9A6E-29E5A7AE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9017E-26F1-6C2F-26F2-C327778DF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4ECE-D225-66A8-3F69-B8BE390E3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1A200-A730-4E99-B891-B3A853735D2D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D9BFD-41B9-6D70-FD79-2FCCE37B1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FCE2-1FC4-138B-0744-B6EADB0D1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F5BC6-91CE-4680-A830-F5A03F1F3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2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4B83-5A3F-39B6-4E14-E955AB05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3273"/>
            <a:ext cx="9144000" cy="23876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0" dist="50800" dir="5400000" sy="-100000" algn="bl" rotWithShape="0"/>
            <a:softEdge rad="0"/>
          </a:effectLst>
        </p:spPr>
        <p:txBody>
          <a:bodyPr>
            <a:normAutofit/>
          </a:bodyPr>
          <a:lstStyle/>
          <a:p>
            <a:r>
              <a:rPr lang="en-US" sz="13800" b="1" dirty="0">
                <a:solidFill>
                  <a:srgbClr val="E4D2F2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1ACCD1-D381-4D12-914C-CBA470BAD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C091C-CFFB-4155-BC7F-DDDBDEE39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DE792-5E34-284D-62D0-5A23E63E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97" y="393117"/>
            <a:ext cx="6791131" cy="1325563"/>
          </a:xfrm>
          <a:noFill/>
          <a:effectLst/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Contents</a:t>
            </a:r>
            <a:endParaRPr lang="en-US" sz="60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A26D-FED3-89C8-22BF-7A447A13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34" y="1437613"/>
            <a:ext cx="10448731" cy="490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About us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Our Idea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Technologies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630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430BB0-AE12-4015-8CF2-EBF5A1DED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CA92A-A522-4240-E443-77E27F8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002" y="498580"/>
            <a:ext cx="3932237" cy="9190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About</a:t>
            </a:r>
            <a:r>
              <a:rPr lang="en-US" sz="8000" b="1" dirty="0"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46E70-3395-4248-B2EA-3FAFDB3F200B}"/>
              </a:ext>
            </a:extLst>
          </p:cNvPr>
          <p:cNvSpPr txBox="1"/>
          <p:nvPr/>
        </p:nvSpPr>
        <p:spPr>
          <a:xfrm>
            <a:off x="8239011" y="4649211"/>
            <a:ext cx="25099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Ivan </a:t>
            </a:r>
            <a:r>
              <a:rPr lang="en-US" sz="3200" dirty="0" err="1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Stoychev</a:t>
            </a:r>
            <a:endParaRPr lang="en-BG" sz="3200" dirty="0">
              <a:solidFill>
                <a:srgbClr val="E4D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246C27-0989-421A-8204-38E4FC5B3F15}"/>
              </a:ext>
            </a:extLst>
          </p:cNvPr>
          <p:cNvSpPr txBox="1"/>
          <p:nvPr/>
        </p:nvSpPr>
        <p:spPr>
          <a:xfrm>
            <a:off x="8270746" y="5187820"/>
            <a:ext cx="2043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Backend developer</a:t>
            </a:r>
            <a:endParaRPr lang="en-BG" sz="1800" b="1" dirty="0">
              <a:solidFill>
                <a:schemeClr val="bg1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4BCE6E4-3A06-41AE-85F1-CFCCDEE66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" t="16550" r="-237" b="1631"/>
          <a:stretch/>
        </p:blipFill>
        <p:spPr>
          <a:xfrm>
            <a:off x="938689" y="4421997"/>
            <a:ext cx="1752831" cy="17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A6EF24E-EAC2-4DFA-A0D2-7E9200E9D11D}"/>
              </a:ext>
            </a:extLst>
          </p:cNvPr>
          <p:cNvSpPr txBox="1"/>
          <p:nvPr/>
        </p:nvSpPr>
        <p:spPr>
          <a:xfrm>
            <a:off x="2805906" y="4649211"/>
            <a:ext cx="26648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Ivelin</a:t>
            </a:r>
            <a:r>
              <a:rPr lang="en-US" sz="3200" dirty="0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</a:t>
            </a:r>
            <a:r>
              <a:rPr lang="en-US" sz="3200" dirty="0" err="1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Bozhilov</a:t>
            </a:r>
            <a:endParaRPr lang="en-BG" sz="3200" dirty="0">
              <a:solidFill>
                <a:srgbClr val="E4D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BD2F14-A70F-4014-B35E-515D0185EB49}"/>
              </a:ext>
            </a:extLst>
          </p:cNvPr>
          <p:cNvSpPr txBox="1"/>
          <p:nvPr/>
        </p:nvSpPr>
        <p:spPr>
          <a:xfrm>
            <a:off x="2863398" y="5187819"/>
            <a:ext cx="207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F Pro Display" pitchFamily="2" charset="0"/>
              </a:rPr>
              <a:t>Designer</a:t>
            </a:r>
            <a:endParaRPr lang="en-BG" b="1" dirty="0">
              <a:solidFill>
                <a:schemeClr val="bg1"/>
              </a:solidFill>
              <a:latin typeface="SF Pro Display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A0AEB6A3-C50A-4AC5-9EC3-19D4BAF2F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8002" y="2071960"/>
            <a:ext cx="1725033" cy="172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D540F95-4939-4131-BD26-7C364CC8B399}"/>
              </a:ext>
            </a:extLst>
          </p:cNvPr>
          <p:cNvSpPr txBox="1"/>
          <p:nvPr/>
        </p:nvSpPr>
        <p:spPr>
          <a:xfrm>
            <a:off x="8294914" y="2303440"/>
            <a:ext cx="3060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Maria </a:t>
            </a:r>
            <a:r>
              <a:rPr lang="en-US" sz="3200" dirty="0" err="1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Koleva</a:t>
            </a:r>
            <a:endParaRPr lang="en-BG" sz="3200" dirty="0">
              <a:solidFill>
                <a:srgbClr val="E4D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F297FE-3091-4261-B8AC-D8FDA7048BCD}"/>
              </a:ext>
            </a:extLst>
          </p:cNvPr>
          <p:cNvSpPr txBox="1"/>
          <p:nvPr/>
        </p:nvSpPr>
        <p:spPr>
          <a:xfrm>
            <a:off x="8294914" y="2842049"/>
            <a:ext cx="2115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F Pro Display" pitchFamily="2" charset="0"/>
              </a:rPr>
              <a:t>Frontend developer</a:t>
            </a:r>
            <a:endParaRPr lang="en-BG" b="1" dirty="0">
              <a:solidFill>
                <a:schemeClr val="bg1"/>
              </a:solidFill>
              <a:latin typeface="SF Pro Display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0666092-84D3-4B1A-996E-2AB9AE8DF9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95"/>
          <a:stretch/>
        </p:blipFill>
        <p:spPr>
          <a:xfrm>
            <a:off x="938688" y="2071960"/>
            <a:ext cx="1752831" cy="1752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0EF816D-6FEC-4EC0-A6B1-63755A40E9F0}"/>
              </a:ext>
            </a:extLst>
          </p:cNvPr>
          <p:cNvSpPr txBox="1"/>
          <p:nvPr/>
        </p:nvSpPr>
        <p:spPr>
          <a:xfrm>
            <a:off x="2863398" y="2303441"/>
            <a:ext cx="24672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4D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Stelian Mikov</a:t>
            </a:r>
            <a:endParaRPr lang="en-BG" sz="3200" dirty="0">
              <a:solidFill>
                <a:srgbClr val="E4D2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AF6F20-9043-4D2E-A7C5-7C85E0668DE5}"/>
              </a:ext>
            </a:extLst>
          </p:cNvPr>
          <p:cNvSpPr txBox="1"/>
          <p:nvPr/>
        </p:nvSpPr>
        <p:spPr>
          <a:xfrm>
            <a:off x="2929058" y="2842049"/>
            <a:ext cx="165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b="1" dirty="0">
                <a:solidFill>
                  <a:schemeClr val="bg1"/>
                </a:solidFill>
                <a:latin typeface="SF Pro Display" pitchFamily="2" charset="0"/>
              </a:rPr>
              <a:t>Scrum</a:t>
            </a:r>
            <a:r>
              <a:rPr lang="en-BG" sz="18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BG" b="1" dirty="0">
                <a:solidFill>
                  <a:schemeClr val="bg1"/>
                </a:solidFill>
                <a:latin typeface="SF Pro Display" pitchFamily="2" charset="0"/>
              </a:rPr>
              <a:t>trainer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1E6B65DE-A943-4D63-B899-813E44655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56" y="4319918"/>
            <a:ext cx="1956987" cy="195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C6633-69C1-4086-8851-7CB57482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DE792-5E34-284D-62D0-5A23E63E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97" y="393117"/>
            <a:ext cx="6791131" cy="13255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Contents</a:t>
            </a:r>
            <a:endParaRPr lang="en-US" sz="60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A26D-FED3-89C8-22BF-7A447A13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34" y="1556883"/>
            <a:ext cx="10448731" cy="490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About us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Our Idea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Technologies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693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0AA482-28D9-414F-B91C-A3AC75BD4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CA92A-A522-4240-E443-77E27F8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890" y="519503"/>
            <a:ext cx="3932237" cy="9190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Our</a:t>
            </a:r>
            <a:r>
              <a:rPr lang="en-US" sz="7200" b="1" dirty="0"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290B-8C60-7F0F-3D37-298343BD8AFA}"/>
              </a:ext>
            </a:extLst>
          </p:cNvPr>
          <p:cNvSpPr txBox="1"/>
          <p:nvPr/>
        </p:nvSpPr>
        <p:spPr>
          <a:xfrm>
            <a:off x="1424176" y="5439310"/>
            <a:ext cx="864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DBDEE1"/>
                </a:solidFill>
                <a:effectLst/>
                <a:latin typeface="gg sans"/>
              </a:rPr>
              <a:t>It is digital will site where you can bequeath your digital assets to your loved ones and ensure your legacy.</a:t>
            </a:r>
            <a:endParaRPr lang="en-US" sz="2000" b="1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C2549D2-121F-236F-705C-1EE4A53BA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75" y="1848225"/>
            <a:ext cx="6697742" cy="3181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26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8FE12-7FA4-438B-9DC7-A207D981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DE792-5E34-284D-62D0-5A23E63E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97" y="393117"/>
            <a:ext cx="6791131" cy="13255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Contents</a:t>
            </a:r>
            <a:endParaRPr lang="en-US" sz="60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A26D-FED3-89C8-22BF-7A447A13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34" y="1556883"/>
            <a:ext cx="10448731" cy="490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About us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Our Idea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Technologies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229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CF791F-A407-4E47-A450-89D6482A8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CA92A-A522-4240-E443-77E27F8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795" y="574015"/>
            <a:ext cx="5990796" cy="9426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Demi" panose="020B0703020102020204" pitchFamily="34" charset="0"/>
              </a:rPr>
              <a:t>Technologies</a:t>
            </a:r>
            <a:endParaRPr lang="en-BG" sz="72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Demi" panose="020B07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A0CC37-0638-4E8C-9BB9-3FBFC0FA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40" y="1910200"/>
            <a:ext cx="942679" cy="94267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0F8162-FE4D-478D-9A31-88030C09D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20" y="1977887"/>
            <a:ext cx="1066701" cy="106670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5E6E52-38F7-4D91-B652-71DC0C137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82" y="4546513"/>
            <a:ext cx="1138305" cy="105869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5E04FC-B074-4901-BA67-43FBAB6DE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78" y="2936970"/>
            <a:ext cx="975218" cy="125228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9D7682-4790-42BA-A066-9CD08BC31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74" y="3362622"/>
            <a:ext cx="1348982" cy="134898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8484B-B7A8-4B28-B9B3-A9600BA06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92" y="4012904"/>
            <a:ext cx="1301589" cy="13015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0D2F3B-01F4-4AD6-9AC3-5E39228B4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47" y="5616132"/>
            <a:ext cx="1138305" cy="10582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12D7E1-1E10-4F73-BBF1-0564AAEA79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7" y="1659834"/>
            <a:ext cx="1137073" cy="124604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DE0C7D-7D64-4164-86B4-8383F7A121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78" y="2845096"/>
            <a:ext cx="1068161" cy="97270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71E2B-2427-4B15-B098-B8D950649B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93" y="2757457"/>
            <a:ext cx="1638648" cy="163864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09364E-F47E-406F-8445-9E831B62F6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7" y="4187113"/>
            <a:ext cx="1358459" cy="126349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BECC53-FF96-4783-A47F-EE1AB1CFE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61" y="4142141"/>
            <a:ext cx="1172352" cy="117235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DFD678-FFA2-4EB1-BE65-CEC22E5F6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47" y="5536095"/>
            <a:ext cx="1138305" cy="113830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17302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99E71-4F9D-4674-A169-9DAC1DBA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DE792-5E34-284D-62D0-5A23E63E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297" y="393117"/>
            <a:ext cx="6791131" cy="13255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Contents</a:t>
            </a:r>
            <a:endParaRPr lang="en-US" sz="60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A26D-FED3-89C8-22BF-7A447A13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34" y="1556883"/>
            <a:ext cx="10448731" cy="490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About us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Our Idea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Technologies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E4D2F2"/>
                </a:solidFill>
                <a:latin typeface="Franklin Gothic Demi" panose="020B0703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7635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7A196-128D-4D31-B166-7D0592E6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BCA92A-A522-4240-E443-77E27F8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478" y="1635939"/>
            <a:ext cx="6301043" cy="35861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BG" sz="72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Now let’s check out a quick</a:t>
            </a:r>
            <a:r>
              <a:rPr lang="en-US" sz="7200" b="1" dirty="0">
                <a:solidFill>
                  <a:schemeClr val="bg1"/>
                </a:solidFill>
                <a:effectLst>
                  <a:outerShdw blurRad="215900" dist="200025" dir="15000000" sy="30000" kx="-1800000" algn="bl" rotWithShape="0">
                    <a:schemeClr val="bg1">
                      <a:alpha val="44000"/>
                    </a:schemeClr>
                  </a:outerShdw>
                </a:effectLst>
                <a:latin typeface="Franklin Gothic Heavy" panose="020B0903020102020204" pitchFamily="34" charset="0"/>
              </a:rPr>
              <a:t> demo</a:t>
            </a:r>
            <a:endParaRPr lang="en-BG" sz="7200" b="1" dirty="0">
              <a:solidFill>
                <a:schemeClr val="bg1"/>
              </a:solidFill>
              <a:effectLst>
                <a:outerShdw blurRad="215900" dist="200025" dir="15000000" sy="30000" kx="-1800000" algn="bl" rotWithShape="0">
                  <a:schemeClr val="bg1">
                    <a:alpha val="44000"/>
                  </a:schemeClr>
                </a:outerShdw>
              </a:effectLst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7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Bahnschrift SemiBold SemiConden</vt:lpstr>
      <vt:lpstr>Calibri</vt:lpstr>
      <vt:lpstr>Calibri Light</vt:lpstr>
      <vt:lpstr>Franklin Gothic Demi</vt:lpstr>
      <vt:lpstr>Franklin Gothic Heavy</vt:lpstr>
      <vt:lpstr>gg sans</vt:lpstr>
      <vt:lpstr>SF Pro Display</vt:lpstr>
      <vt:lpstr>Office Theme</vt:lpstr>
      <vt:lpstr> </vt:lpstr>
      <vt:lpstr>Contents</vt:lpstr>
      <vt:lpstr>About us</vt:lpstr>
      <vt:lpstr>Contents</vt:lpstr>
      <vt:lpstr>Our Idea</vt:lpstr>
      <vt:lpstr>Contents</vt:lpstr>
      <vt:lpstr>Technologies</vt:lpstr>
      <vt:lpstr>Contents</vt:lpstr>
      <vt:lpstr>Now let’s check out a quick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VALIUM</dc:title>
  <dc:creator>Stelian Mikov</dc:creator>
  <cp:lastModifiedBy>Marie ‏‏‏‏‎ ‎</cp:lastModifiedBy>
  <cp:revision>15</cp:revision>
  <dcterms:created xsi:type="dcterms:W3CDTF">2024-01-14T16:33:58Z</dcterms:created>
  <dcterms:modified xsi:type="dcterms:W3CDTF">2024-01-25T02:45:01Z</dcterms:modified>
</cp:coreProperties>
</file>